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aven Pro" panose="020B0604020202020204" charset="0"/>
      <p:regular r:id="rId11"/>
      <p:bold r:id="rId12"/>
    </p:embeddedFont>
    <p:embeddedFont>
      <p:font typeface="Merriweather" panose="020B0604020202020204" charset="0"/>
      <p:regular r:id="rId13"/>
      <p:bold r:id="rId14"/>
      <p:italic r:id="rId15"/>
      <p:boldItalic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  <p:embeddedFont>
      <p:font typeface="Permanent Marker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db20791af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bdb20791af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bdb20791af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bdb20791af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ff2a29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fff2a29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c005f8bd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c005f8bd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db20791af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bdb20791af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db20791af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bdb20791af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fff2a294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fff2a294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b78d48ed990c46668dd3407bbb43f594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jinks.gov/snow-crystal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oqFbeqBW3M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oom.com/share/04116530ada24d0386cf390106cbd11c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thecolor.com/Coloring/Snowman1.aspx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docs.google.com/document/d/1Cc0izyRnJW8tZT97_2nHsL9r0c4Q9fb4nShyP79ewnw/edit?usp=sharing" TargetMode="External"/><Relationship Id="rId4" Type="http://schemas.openxmlformats.org/officeDocument/2006/relationships/hyperlink" Target="https://thewordsearch.com/puzzle/2006737/sca-winter-wonderlan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Nm-YlXDOHU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youtu.be/GNm-YlXDO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480100" y="1497975"/>
            <a:ext cx="44799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Ice Ice Baby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SCA Lesson Week 3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592300" y="297525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By: Mr. Chris and Miss Emily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750" y="0"/>
            <a:ext cx="2975250" cy="29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4413" y="5"/>
            <a:ext cx="4404332" cy="18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0000" y="2788726"/>
            <a:ext cx="4184000" cy="235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7450" y="3428825"/>
            <a:ext cx="3345200" cy="15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>
            <a:spLocks noGrp="1"/>
          </p:cNvSpPr>
          <p:nvPr>
            <p:ph type="title"/>
          </p:nvPr>
        </p:nvSpPr>
        <p:spPr>
          <a:xfrm>
            <a:off x="1006500" y="457850"/>
            <a:ext cx="29940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Start-Up Activity</a:t>
            </a:r>
            <a:endParaRPr sz="320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88" name="Google Shape;288;p14"/>
          <p:cNvSpPr txBox="1">
            <a:spLocks noGrp="1"/>
          </p:cNvSpPr>
          <p:nvPr>
            <p:ph type="body" idx="1"/>
          </p:nvPr>
        </p:nvSpPr>
        <p:spPr>
          <a:xfrm>
            <a:off x="0" y="1735175"/>
            <a:ext cx="39672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How are you feeling today?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      1		       2		3		  4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89" name="Google Shape;2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00" y="3054250"/>
            <a:ext cx="3781801" cy="122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5699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Snow and Ice Recorded Video</a:t>
            </a:r>
            <a:endParaRPr sz="380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96" name="Google Shape;296;p15"/>
          <p:cNvSpPr txBox="1">
            <a:spLocks noGrp="1"/>
          </p:cNvSpPr>
          <p:nvPr>
            <p:ph type="body" idx="1"/>
          </p:nvPr>
        </p:nvSpPr>
        <p:spPr>
          <a:xfrm>
            <a:off x="405600" y="1468750"/>
            <a:ext cx="79287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https://www.loom.com/share/b78d48ed990c46668dd3407bbb43f594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0600" y="2085057"/>
            <a:ext cx="5473400" cy="3058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3225" y="3316900"/>
            <a:ext cx="1737375" cy="182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316900"/>
            <a:ext cx="1933237" cy="182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5"/>
          <p:cNvPicPr preferRelativeResize="0"/>
          <p:nvPr/>
        </p:nvPicPr>
        <p:blipFill rotWithShape="1">
          <a:blip r:embed="rId7">
            <a:alphaModFix/>
          </a:blip>
          <a:srcRect l="14929" t="3016" r="24945"/>
          <a:stretch/>
        </p:blipFill>
        <p:spPr>
          <a:xfrm>
            <a:off x="1644550" y="1830350"/>
            <a:ext cx="660750" cy="10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1174250" y="320550"/>
            <a:ext cx="74541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See how temperatures affect a snowflakes growth</a:t>
            </a:r>
            <a:endParaRPr sz="38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06" name="Google Shape;306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Grow Snow Crystals</a:t>
            </a: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07" name="Google Shape;3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8550" y="2954575"/>
            <a:ext cx="4730325" cy="148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6"/>
          <p:cNvSpPr/>
          <p:nvPr/>
        </p:nvSpPr>
        <p:spPr>
          <a:xfrm rot="1366466">
            <a:off x="683424" y="2571549"/>
            <a:ext cx="1112104" cy="128582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"/>
          <p:cNvSpPr txBox="1"/>
          <p:nvPr/>
        </p:nvSpPr>
        <p:spPr>
          <a:xfrm rot="802193">
            <a:off x="61158" y="3890935"/>
            <a:ext cx="1795564" cy="73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Nunito"/>
                <a:ea typeface="Nunito"/>
                <a:cs typeface="Nunito"/>
                <a:sym typeface="Nunito"/>
              </a:rPr>
              <a:t>Please Click the Link Above </a:t>
            </a:r>
            <a:endParaRPr sz="18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0" name="Google Shape;31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8875" y="2249675"/>
            <a:ext cx="2645125" cy="28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oqFbeqBW3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1194" y="331305"/>
            <a:ext cx="7998423" cy="4499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Snowflake activity</a:t>
            </a:r>
            <a:endParaRPr sz="320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21" name="Google Shape;3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927" y="2373125"/>
            <a:ext cx="3561075" cy="277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/>
          <p:nvPr/>
        </p:nvPicPr>
        <p:blipFill rotWithShape="1">
          <a:blip r:embed="rId4">
            <a:alphaModFix/>
          </a:blip>
          <a:srcRect l="1302" t="29575" b="27046"/>
          <a:stretch/>
        </p:blipFill>
        <p:spPr>
          <a:xfrm>
            <a:off x="127450" y="3405825"/>
            <a:ext cx="3700200" cy="16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2926" y="-1"/>
            <a:ext cx="3561075" cy="23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8"/>
          <p:cNvSpPr txBox="1">
            <a:spLocks noGrp="1"/>
          </p:cNvSpPr>
          <p:nvPr>
            <p:ph type="body" idx="1"/>
          </p:nvPr>
        </p:nvSpPr>
        <p:spPr>
          <a:xfrm>
            <a:off x="1409225" y="1300950"/>
            <a:ext cx="39747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"/>
              <a:buChar char="●"/>
            </a:pPr>
            <a:r>
              <a:rPr lang="en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For this activity, you will need a piece of plain paper and a pair of scissors</a:t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erriweather"/>
              <a:buChar char="○"/>
            </a:pPr>
            <a:r>
              <a:rPr lang="en" sz="15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If you don’t have plain paper, colored or lined paper will also work</a:t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https://www.loom.com/share/04116530ada24d0386cf390106cbd11c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"/>
          <p:cNvSpPr txBox="1">
            <a:spLocks noGrp="1"/>
          </p:cNvSpPr>
          <p:nvPr>
            <p:ph type="title"/>
          </p:nvPr>
        </p:nvSpPr>
        <p:spPr>
          <a:xfrm>
            <a:off x="1303800" y="35722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Activity packet</a:t>
            </a:r>
            <a:endParaRPr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30" name="Google Shape;330;p19"/>
          <p:cNvSpPr txBox="1">
            <a:spLocks noGrp="1"/>
          </p:cNvSpPr>
          <p:nvPr>
            <p:ph type="body" idx="1"/>
          </p:nvPr>
        </p:nvSpPr>
        <p:spPr>
          <a:xfrm>
            <a:off x="1072100" y="3342975"/>
            <a:ext cx="3409500" cy="17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Online Option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https://www.thecolor.com/Coloring/Snowman1.aspx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https://thewordsearch.com/puzzle/2006737/sca-winter-wonderland/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body" idx="1"/>
          </p:nvPr>
        </p:nvSpPr>
        <p:spPr>
          <a:xfrm>
            <a:off x="5484600" y="3342975"/>
            <a:ext cx="34095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Printed Option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https://docs.google.com/document/d/1Cc0izyRnJW8tZT97_2nHsL9r0c4Q9fb4nShyP79ewnw/edit?usp=sharing</a:t>
            </a:r>
            <a:r>
              <a:rPr lang="en"/>
              <a:t> </a:t>
            </a:r>
            <a:endParaRPr/>
          </a:p>
        </p:txBody>
      </p:sp>
      <p:pic>
        <p:nvPicPr>
          <p:cNvPr id="332" name="Google Shape;33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6487" y="357222"/>
            <a:ext cx="2245725" cy="302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7675" y="1323150"/>
            <a:ext cx="2245725" cy="23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200" y="1989100"/>
            <a:ext cx="2515472" cy="9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Pledge</a:t>
            </a:r>
            <a:endParaRPr/>
          </a:p>
        </p:txBody>
      </p:sp>
      <p:sp>
        <p:nvSpPr>
          <p:cNvPr id="340" name="Google Shape;340;p20"/>
          <p:cNvSpPr txBox="1">
            <a:spLocks noGrp="1"/>
          </p:cNvSpPr>
          <p:nvPr>
            <p:ph type="body" idx="1"/>
          </p:nvPr>
        </p:nvSpPr>
        <p:spPr>
          <a:xfrm>
            <a:off x="492875" y="1329725"/>
            <a:ext cx="4661100" cy="12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23" dirty="0">
                <a:hlinkClick r:id="rId4"/>
              </a:rPr>
              <a:t>Join us in the Earth Pledge</a:t>
            </a:r>
            <a:r>
              <a:rPr lang="en" sz="2123" dirty="0" smtClean="0">
                <a:hlinkClick r:id="rId4"/>
              </a:rPr>
              <a:t>!</a:t>
            </a:r>
            <a:endParaRPr sz="2123" dirty="0"/>
          </a:p>
        </p:txBody>
      </p:sp>
      <p:sp>
        <p:nvSpPr>
          <p:cNvPr id="341" name="Google Shape;341;p20"/>
          <p:cNvSpPr txBox="1"/>
          <p:nvPr/>
        </p:nvSpPr>
        <p:spPr>
          <a:xfrm>
            <a:off x="6116375" y="109113"/>
            <a:ext cx="2363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Recommended Book for further reading on snowflakes 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42" name="Google Shape;34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8575" y="1838075"/>
            <a:ext cx="3305425" cy="3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0"/>
          <p:cNvSpPr/>
          <p:nvPr/>
        </p:nvSpPr>
        <p:spPr>
          <a:xfrm rot="5400000">
            <a:off x="7041568" y="1448776"/>
            <a:ext cx="512700" cy="44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4" name="Google Shape;344;p20"/>
          <p:cNvPicPr preferRelativeResize="0"/>
          <p:nvPr/>
        </p:nvPicPr>
        <p:blipFill rotWithShape="1">
          <a:blip r:embed="rId6">
            <a:alphaModFix/>
          </a:blip>
          <a:srcRect t="16533" b="9986"/>
          <a:stretch/>
        </p:blipFill>
        <p:spPr>
          <a:xfrm>
            <a:off x="4090155" y="774790"/>
            <a:ext cx="1267220" cy="110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Nm-YlXDOHU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81975" y="2087337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On-screen Show (16:9)</PresentationFormat>
  <Paragraphs>27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Maven Pro</vt:lpstr>
      <vt:lpstr>Merriweather</vt:lpstr>
      <vt:lpstr>Nunito</vt:lpstr>
      <vt:lpstr>Permanent Marker</vt:lpstr>
      <vt:lpstr>Arial</vt:lpstr>
      <vt:lpstr>Momentum</vt:lpstr>
      <vt:lpstr>Ice Ice Baby SCA Lesson Week 3</vt:lpstr>
      <vt:lpstr>Start-Up Activity</vt:lpstr>
      <vt:lpstr>Snow and Ice Recorded Video</vt:lpstr>
      <vt:lpstr>See how temperatures affect a snowflakes growth</vt:lpstr>
      <vt:lpstr>PowerPoint Presentation</vt:lpstr>
      <vt:lpstr>Snowflake activity</vt:lpstr>
      <vt:lpstr>Activity packet</vt:lpstr>
      <vt:lpstr>Earth Pledge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Ice Baby SCA Lesson Week 3</dc:title>
  <dc:creator>Klene, Grant</dc:creator>
  <cp:lastModifiedBy>Klene, Grant</cp:lastModifiedBy>
  <cp:revision>2</cp:revision>
  <dcterms:modified xsi:type="dcterms:W3CDTF">2021-03-12T16:17:01Z</dcterms:modified>
</cp:coreProperties>
</file>